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9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7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69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0290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91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24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918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025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1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82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14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51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0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986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43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6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40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93E748B-F3A9-4C41-AB71-1814B44D059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3086C98-16ED-477D-BA1A-9CAD62325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F80473F-862D-CAE2-081F-2200E75E5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2389"/>
            <a:ext cx="4948518" cy="74227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60BA7F3-4A40-E244-F020-9B4F306A6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8424" y="655326"/>
            <a:ext cx="8689976" cy="2509213"/>
          </a:xfrm>
        </p:spPr>
        <p:txBody>
          <a:bodyPr/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 알약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디스펜서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725FFC-3887-DEDB-C8CB-358D7B91C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4817" y="4123036"/>
            <a:ext cx="8689976" cy="1371599"/>
          </a:xfrm>
        </p:spPr>
        <p:txBody>
          <a:bodyPr/>
          <a:lstStyle/>
          <a:p>
            <a:r>
              <a:rPr lang="ko-KR" altLang="en-US" b="1" dirty="0" err="1">
                <a:solidFill>
                  <a:schemeClr val="tx1"/>
                </a:solidFill>
              </a:rPr>
              <a:t>진재우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황경태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26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1FE52-01A5-3D3C-BB8B-32534D35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90734" y="-221672"/>
            <a:ext cx="10364451" cy="1596177"/>
          </a:xfrm>
        </p:spPr>
        <p:txBody>
          <a:bodyPr/>
          <a:lstStyle/>
          <a:p>
            <a:r>
              <a:rPr lang="ko-KR" altLang="en-US" b="1" dirty="0"/>
              <a:t>동작 시연</a:t>
            </a:r>
          </a:p>
        </p:txBody>
      </p:sp>
      <p:pic>
        <p:nvPicPr>
          <p:cNvPr id="4" name="서버">
            <a:hlinkClick r:id="" action="ppaction://media"/>
            <a:extLst>
              <a:ext uri="{FF2B5EF4-FFF2-40B4-BE49-F238E27FC236}">
                <a16:creationId xmlns:a16="http://schemas.microsoft.com/office/drawing/2014/main" id="{DCA84434-786F-E8E5-8D15-2AF380C705AC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3427" y="75119"/>
            <a:ext cx="8535845" cy="6401882"/>
          </a:xfrm>
        </p:spPr>
      </p:pic>
    </p:spTree>
    <p:extLst>
      <p:ext uri="{BB962C8B-B14F-4D97-AF65-F5344CB8AC3E}">
        <p14:creationId xmlns:p14="http://schemas.microsoft.com/office/powerpoint/2010/main" val="276828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4FAF98-2A02-15E5-91E0-A0A8248E7771}"/>
              </a:ext>
            </a:extLst>
          </p:cNvPr>
          <p:cNvSpPr txBox="1">
            <a:spLocks/>
          </p:cNvSpPr>
          <p:nvPr/>
        </p:nvSpPr>
        <p:spPr>
          <a:xfrm>
            <a:off x="-3990734" y="-221672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동작 시연</a:t>
            </a:r>
            <a:endParaRPr lang="ko-KR" altLang="en-US" b="1" dirty="0"/>
          </a:p>
        </p:txBody>
      </p:sp>
      <p:pic>
        <p:nvPicPr>
          <p:cNvPr id="5" name="약통">
            <a:hlinkClick r:id="" action="ppaction://media"/>
            <a:extLst>
              <a:ext uri="{FF2B5EF4-FFF2-40B4-BE49-F238E27FC236}">
                <a16:creationId xmlns:a16="http://schemas.microsoft.com/office/drawing/2014/main" id="{421BDB09-9825-3B39-DA34-9DDF3844D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088" y="774988"/>
            <a:ext cx="9919854" cy="557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1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0CDE7D-0A3D-99AB-BFA5-961CF3032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388" y="263072"/>
            <a:ext cx="10364451" cy="1596177"/>
          </a:xfrm>
        </p:spPr>
        <p:txBody>
          <a:bodyPr/>
          <a:lstStyle/>
          <a:p>
            <a:r>
              <a:rPr lang="ko-KR" altLang="en-US" b="1" dirty="0"/>
              <a:t>개발 과정 중 어려웠던 부분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13E07-7D43-205B-7E13-0408EC1AF0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701" y="1580431"/>
            <a:ext cx="10363826" cy="1308981"/>
          </a:xfrm>
        </p:spPr>
        <p:txBody>
          <a:bodyPr/>
          <a:lstStyle/>
          <a:p>
            <a:r>
              <a:rPr lang="ko-KR" altLang="en-US" dirty="0" err="1"/>
              <a:t>서보모터의</a:t>
            </a:r>
            <a:r>
              <a:rPr lang="ko-KR" altLang="en-US" dirty="0"/>
              <a:t> </a:t>
            </a:r>
            <a:r>
              <a:rPr lang="en-US" altLang="ko-KR" dirty="0"/>
              <a:t>Non-interrupt </a:t>
            </a:r>
            <a:r>
              <a:rPr lang="ko-KR" altLang="en-US" dirty="0"/>
              <a:t>방식 구현</a:t>
            </a:r>
            <a:endParaRPr lang="en-US" altLang="ko-KR" dirty="0"/>
          </a:p>
          <a:p>
            <a:r>
              <a:rPr lang="ko-KR" altLang="en-US" dirty="0"/>
              <a:t>정확한 개수의 알약을 배출하는 </a:t>
            </a:r>
            <a:r>
              <a:rPr lang="ko-KR" altLang="en-US" dirty="0" err="1"/>
              <a:t>알고리듬</a:t>
            </a:r>
            <a:r>
              <a:rPr lang="ko-KR" altLang="en-US" dirty="0"/>
              <a:t> 구현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FA16240-4D25-8627-E6F6-EDA5D312B776}"/>
              </a:ext>
            </a:extLst>
          </p:cNvPr>
          <p:cNvSpPr txBox="1">
            <a:spLocks/>
          </p:cNvSpPr>
          <p:nvPr/>
        </p:nvSpPr>
        <p:spPr>
          <a:xfrm>
            <a:off x="-2189643" y="3009163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/>
              <a:t>향후 개선 방향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C70C398-EEA3-C86F-6EF7-C2373041532D}"/>
              </a:ext>
            </a:extLst>
          </p:cNvPr>
          <p:cNvSpPr txBox="1">
            <a:spLocks/>
          </p:cNvSpPr>
          <p:nvPr/>
        </p:nvSpPr>
        <p:spPr>
          <a:xfrm>
            <a:off x="1301701" y="4446273"/>
            <a:ext cx="10363826" cy="1308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다양한 크기의 알약에 유연하게 대응</a:t>
            </a:r>
            <a:endParaRPr lang="en-US" altLang="ko-KR" dirty="0"/>
          </a:p>
          <a:p>
            <a:r>
              <a:rPr lang="ko-KR" altLang="en-US" dirty="0"/>
              <a:t>더 많은 종류의 알약 설정 가능</a:t>
            </a:r>
            <a:endParaRPr lang="en-US" altLang="ko-KR" dirty="0"/>
          </a:p>
          <a:p>
            <a:r>
              <a:rPr lang="ko-KR" altLang="en-US" dirty="0"/>
              <a:t>온</a:t>
            </a:r>
            <a:r>
              <a:rPr lang="en-US" altLang="ko-KR" dirty="0"/>
              <a:t>/</a:t>
            </a:r>
            <a:r>
              <a:rPr lang="ko-KR" altLang="en-US" dirty="0"/>
              <a:t>습도 조절 자동화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517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ABF29-4321-A7BC-E78E-6B8BE8D2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464656"/>
            <a:ext cx="10364451" cy="1596177"/>
          </a:xfrm>
        </p:spPr>
        <p:txBody>
          <a:bodyPr>
            <a:noAutofit/>
          </a:bodyPr>
          <a:lstStyle/>
          <a:p>
            <a:r>
              <a:rPr lang="en-US" altLang="ko-KR" sz="13600" b="1" dirty="0" err="1"/>
              <a:t>QnA</a:t>
            </a:r>
            <a:endParaRPr lang="ko-KR" altLang="en-US" sz="13600" b="1" dirty="0"/>
          </a:p>
        </p:txBody>
      </p:sp>
    </p:spTree>
    <p:extLst>
      <p:ext uri="{BB962C8B-B14F-4D97-AF65-F5344CB8AC3E}">
        <p14:creationId xmlns:p14="http://schemas.microsoft.com/office/powerpoint/2010/main" val="17278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5CAF-873D-3F53-EC2D-DFB7406E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02488-C08E-077E-AF96-B29639AE1F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896FB49-A629-E055-A895-BA5D3B274B41}"/>
              </a:ext>
            </a:extLst>
          </p:cNvPr>
          <p:cNvSpPr txBox="1">
            <a:spLocks/>
          </p:cNvSpPr>
          <p:nvPr/>
        </p:nvSpPr>
        <p:spPr>
          <a:xfrm>
            <a:off x="913774" y="2630911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3600" b="1" dirty="0"/>
              <a:t>감사합니다</a:t>
            </a:r>
            <a:r>
              <a:rPr lang="en-US" altLang="ko-KR" sz="13600" b="1" dirty="0"/>
              <a:t>.</a:t>
            </a:r>
            <a:endParaRPr lang="ko-KR" altLang="en-US" sz="13600" b="1" dirty="0"/>
          </a:p>
        </p:txBody>
      </p:sp>
    </p:spTree>
    <p:extLst>
      <p:ext uri="{BB962C8B-B14F-4D97-AF65-F5344CB8AC3E}">
        <p14:creationId xmlns:p14="http://schemas.microsoft.com/office/powerpoint/2010/main" val="15792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F390B5-7449-A91B-447F-06F54362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40997"/>
            <a:ext cx="10364451" cy="1596177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6941C-082B-1C09-1BF1-1C1CA0E26F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1599" y="1492277"/>
            <a:ext cx="10363826" cy="5428476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개발 동기</a:t>
            </a:r>
            <a:endParaRPr lang="en-US" altLang="ko-KR" dirty="0"/>
          </a:p>
          <a:p>
            <a:r>
              <a:rPr lang="ko-KR" altLang="en-US" dirty="0"/>
              <a:t>시스템 구조</a:t>
            </a:r>
            <a:endParaRPr lang="en-US" altLang="ko-KR" dirty="0"/>
          </a:p>
          <a:p>
            <a:r>
              <a:rPr lang="en-US" altLang="ko-KR" dirty="0"/>
              <a:t>STM32 </a:t>
            </a:r>
            <a:r>
              <a:rPr lang="ko-KR" altLang="en-US" dirty="0"/>
              <a:t>하드웨어 구성 요소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하드웨어 구성 요소</a:t>
            </a:r>
            <a:endParaRPr lang="en-US" altLang="ko-KR" dirty="0"/>
          </a:p>
          <a:p>
            <a:r>
              <a:rPr lang="en-US" altLang="ko-KR" dirty="0"/>
              <a:t>STM32 </a:t>
            </a:r>
            <a:r>
              <a:rPr lang="ko-KR" altLang="en-US" dirty="0"/>
              <a:t>핀 맵 구성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핀 맵 구성</a:t>
            </a:r>
            <a:endParaRPr lang="en-US" altLang="ko-KR" dirty="0"/>
          </a:p>
          <a:p>
            <a:r>
              <a:rPr lang="ko-KR" altLang="en-US" dirty="0"/>
              <a:t>알약 배출 메커니즘</a:t>
            </a:r>
            <a:endParaRPr lang="en-US" altLang="ko-KR" dirty="0"/>
          </a:p>
          <a:p>
            <a:r>
              <a:rPr lang="ko-KR" altLang="en-US" dirty="0"/>
              <a:t>동작 시연</a:t>
            </a:r>
            <a:endParaRPr lang="en-US" altLang="ko-KR" dirty="0"/>
          </a:p>
          <a:p>
            <a:r>
              <a:rPr lang="ko-KR" altLang="en-US" dirty="0"/>
              <a:t>개발 과정 중 어려웠던 부분 </a:t>
            </a:r>
            <a:r>
              <a:rPr lang="en-US" altLang="ko-KR" dirty="0"/>
              <a:t>/ </a:t>
            </a:r>
            <a:r>
              <a:rPr lang="ko-KR" altLang="en-US" dirty="0"/>
              <a:t>개선 부분</a:t>
            </a:r>
            <a:endParaRPr lang="en-US" altLang="ko-KR" dirty="0"/>
          </a:p>
          <a:p>
            <a:r>
              <a:rPr lang="en-US" altLang="ko-KR" dirty="0" err="1"/>
              <a:t>QnA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76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AE6810E-56FA-C9FB-BF22-5A9F640B7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5993" y="-956892"/>
            <a:ext cx="5486400" cy="8229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549BAD-CFE7-E468-4C43-CEE1C5A7E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2" y="84058"/>
            <a:ext cx="10364451" cy="1596177"/>
          </a:xfrm>
        </p:spPr>
        <p:txBody>
          <a:bodyPr/>
          <a:lstStyle/>
          <a:p>
            <a:r>
              <a:rPr lang="ko-KR" altLang="en-US" b="1" dirty="0"/>
              <a:t>프로젝트 개발 동기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4A544D9-F13C-6B9C-223F-4A6E8BEF84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72405" y="1760004"/>
            <a:ext cx="6363588" cy="2476846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CE782B-8A48-A95B-3E29-1966EE9E0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493" y="3761308"/>
            <a:ext cx="6287377" cy="28578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7F3B98-B389-F291-361B-6FD7AB6311C7}"/>
              </a:ext>
            </a:extLst>
          </p:cNvPr>
          <p:cNvSpPr/>
          <p:nvPr/>
        </p:nvSpPr>
        <p:spPr>
          <a:xfrm>
            <a:off x="4738255" y="1838036"/>
            <a:ext cx="2087418" cy="277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A4DC65-5F4A-F89B-EE5D-B19045065362}"/>
              </a:ext>
            </a:extLst>
          </p:cNvPr>
          <p:cNvSpPr/>
          <p:nvPr/>
        </p:nvSpPr>
        <p:spPr>
          <a:xfrm>
            <a:off x="646545" y="2045126"/>
            <a:ext cx="725833" cy="277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291F0F-C130-1B7F-C21E-4E270C76DDE5}"/>
              </a:ext>
            </a:extLst>
          </p:cNvPr>
          <p:cNvSpPr/>
          <p:nvPr/>
        </p:nvSpPr>
        <p:spPr>
          <a:xfrm>
            <a:off x="4431533" y="4147964"/>
            <a:ext cx="3428611" cy="277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9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02394-AB5A-AEC5-B3AC-7E71D3B69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2952" y="259010"/>
            <a:ext cx="7620625" cy="940076"/>
          </a:xfrm>
        </p:spPr>
        <p:txBody>
          <a:bodyPr/>
          <a:lstStyle/>
          <a:p>
            <a:r>
              <a:rPr lang="ko-KR" altLang="en-US" b="1" dirty="0"/>
              <a:t>시스템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980FA-1D88-D4EA-1C20-D6D605FA84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EDF4F13-BECC-78FA-EAE3-A3CD9EF8C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53" y="1066801"/>
            <a:ext cx="8846013" cy="55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4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1B0F3-4EA3-27EE-E83C-6B2E00B7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03316" y="-129628"/>
            <a:ext cx="10364451" cy="1596177"/>
          </a:xfrm>
        </p:spPr>
        <p:txBody>
          <a:bodyPr/>
          <a:lstStyle/>
          <a:p>
            <a:r>
              <a:rPr lang="en-US" altLang="ko-KR" b="1" dirty="0"/>
              <a:t>STM32 </a:t>
            </a:r>
            <a:r>
              <a:rPr lang="ko-KR" altLang="en-US" b="1" dirty="0"/>
              <a:t>하드웨어 구성 요소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A0285E8-899A-22A1-137B-6496EC4B6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0" y="1345005"/>
            <a:ext cx="11718659" cy="467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1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880D-B5AB-0139-F317-34450FE0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0043" y="0"/>
            <a:ext cx="10364451" cy="1596177"/>
          </a:xfrm>
        </p:spPr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하드웨어 구성 요소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2A9DE3-B07B-F2C9-B52F-4060735C5B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9192" y="2039523"/>
            <a:ext cx="11693616" cy="3456114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68BBB-6D2F-0A72-ED04-82AAF21C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864" y="4242162"/>
            <a:ext cx="178142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5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13CF6-A1B5-6F47-A4D8-A2FCCEA0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55898" y="-258938"/>
            <a:ext cx="10364451" cy="1596177"/>
          </a:xfrm>
        </p:spPr>
        <p:txBody>
          <a:bodyPr/>
          <a:lstStyle/>
          <a:p>
            <a:r>
              <a:rPr lang="en-US" altLang="ko-KR" b="1" dirty="0"/>
              <a:t>STM32F411Re </a:t>
            </a:r>
            <a:r>
              <a:rPr lang="ko-KR" altLang="en-US" b="1" dirty="0"/>
              <a:t>핀 맵 구성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14DC289-F430-8CE9-DBAF-3AB7934C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98" y="843533"/>
            <a:ext cx="6397430" cy="57936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5E9FE5-3364-5A01-153C-31742EB7C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02792"/>
              </p:ext>
            </p:extLst>
          </p:nvPr>
        </p:nvGraphicFramePr>
        <p:xfrm>
          <a:off x="6696365" y="1929630"/>
          <a:ext cx="479367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890">
                  <a:extLst>
                    <a:ext uri="{9D8B030D-6E8A-4147-A177-3AD203B41FA5}">
                      <a16:colId xmlns:a16="http://schemas.microsoft.com/office/drawing/2014/main" val="1112226103"/>
                    </a:ext>
                  </a:extLst>
                </a:gridCol>
                <a:gridCol w="1597890">
                  <a:extLst>
                    <a:ext uri="{9D8B030D-6E8A-4147-A177-3AD203B41FA5}">
                      <a16:colId xmlns:a16="http://schemas.microsoft.com/office/drawing/2014/main" val="3676502512"/>
                    </a:ext>
                  </a:extLst>
                </a:gridCol>
                <a:gridCol w="1597890">
                  <a:extLst>
                    <a:ext uri="{9D8B030D-6E8A-4147-A177-3AD203B41FA5}">
                      <a16:colId xmlns:a16="http://schemas.microsoft.com/office/drawing/2014/main" val="147001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96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스위치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PC0-2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GPIO INPUT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967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FAN</a:t>
                      </a:r>
                      <a:r>
                        <a:rPr lang="ko-KR" altLang="en-US" dirty="0"/>
                        <a:t>제어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GPIO OUTPUT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84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서보모터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PA6,PA7,PB0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TIM3_CH1-3 PWM OUTPUT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67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DHT11</a:t>
                      </a:r>
                      <a:r>
                        <a:rPr lang="ko-KR" altLang="en-US" dirty="0"/>
                        <a:t>센서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GPIO OUTPUT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3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LCD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PB8, PB9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I2C SDA/SCL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93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WIFI ESP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PC6,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PC7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UART6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5838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25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088828-4E8E-4E17-BFA3-A26F8DAADC3D}"/>
              </a:ext>
            </a:extLst>
          </p:cNvPr>
          <p:cNvSpPr txBox="1">
            <a:spLocks/>
          </p:cNvSpPr>
          <p:nvPr/>
        </p:nvSpPr>
        <p:spPr>
          <a:xfrm>
            <a:off x="-2355898" y="-258938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ko-KR" altLang="en-US" b="1" dirty="0" err="1"/>
              <a:t>우노</a:t>
            </a:r>
            <a:r>
              <a:rPr lang="en-US" altLang="ko-KR" b="1" dirty="0"/>
              <a:t> </a:t>
            </a:r>
            <a:r>
              <a:rPr lang="ko-KR" altLang="en-US" b="1" dirty="0"/>
              <a:t>핀 맵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2318FE-EFC7-EEF4-E4B1-B61891515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52"/>
          <a:stretch>
            <a:fillRect/>
          </a:stretch>
        </p:blipFill>
        <p:spPr>
          <a:xfrm>
            <a:off x="1551496" y="950976"/>
            <a:ext cx="7249537" cy="54660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9AEED0E-A5F1-22F6-EB23-5F70C6877493}"/>
              </a:ext>
            </a:extLst>
          </p:cNvPr>
          <p:cNvSpPr/>
          <p:nvPr/>
        </p:nvSpPr>
        <p:spPr>
          <a:xfrm>
            <a:off x="7283450" y="3155950"/>
            <a:ext cx="958850" cy="1714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LED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&amp;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부저</a:t>
            </a:r>
            <a:endParaRPr lang="ko-KR" altLang="en-US" sz="11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24C942-6D4E-E4C6-3993-94750AA8604D}"/>
              </a:ext>
            </a:extLst>
          </p:cNvPr>
          <p:cNvSpPr/>
          <p:nvPr/>
        </p:nvSpPr>
        <p:spPr>
          <a:xfrm>
            <a:off x="7283450" y="4908550"/>
            <a:ext cx="958850" cy="1714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스위치 </a:t>
            </a:r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B267F5-4D42-A4BA-ADB7-C84A588DAF34}"/>
              </a:ext>
            </a:extLst>
          </p:cNvPr>
          <p:cNvSpPr/>
          <p:nvPr/>
        </p:nvSpPr>
        <p:spPr>
          <a:xfrm>
            <a:off x="7283450" y="4730750"/>
            <a:ext cx="958850" cy="1714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스위치 </a:t>
            </a:r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50153A-8FFC-C218-BEAF-B907100177DA}"/>
              </a:ext>
            </a:extLst>
          </p:cNvPr>
          <p:cNvSpPr/>
          <p:nvPr/>
        </p:nvSpPr>
        <p:spPr>
          <a:xfrm>
            <a:off x="7283450" y="3638995"/>
            <a:ext cx="958850" cy="1714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RX (TXD)</a:t>
            </a:r>
            <a:endParaRPr lang="ko-KR" altLang="en-US" sz="11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F1C9ED8-AD80-9A46-D9F1-3016D32C3393}"/>
              </a:ext>
            </a:extLst>
          </p:cNvPr>
          <p:cNvSpPr/>
          <p:nvPr/>
        </p:nvSpPr>
        <p:spPr>
          <a:xfrm>
            <a:off x="7283450" y="3456488"/>
            <a:ext cx="958850" cy="1714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TX (RXD)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64759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57794-7FDD-6332-600E-8ED65FC60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85" y="119754"/>
            <a:ext cx="5653280" cy="1016319"/>
          </a:xfrm>
        </p:spPr>
        <p:txBody>
          <a:bodyPr/>
          <a:lstStyle/>
          <a:p>
            <a:r>
              <a:rPr lang="ko-KR" altLang="en-US" b="1" dirty="0"/>
              <a:t>알약 배출 메커니즘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F09DB9B-1A70-4C9F-1F3F-F6032F53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22" y="1292326"/>
            <a:ext cx="979679" cy="1175677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9195199-5455-929B-404C-86CF5715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2" y="2505639"/>
            <a:ext cx="979679" cy="1175677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1722FA70-FC52-4C24-BC0D-306859F7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21" y="3718952"/>
            <a:ext cx="979679" cy="1175677"/>
          </a:xfrm>
          <a:prstGeom prst="rect">
            <a:avLst/>
          </a:prstGeom>
        </p:spPr>
      </p:pic>
      <p:pic>
        <p:nvPicPr>
          <p:cNvPr id="7" name="Image 3" descr="preencoded.png">
            <a:extLst>
              <a:ext uri="{FF2B5EF4-FFF2-40B4-BE49-F238E27FC236}">
                <a16:creationId xmlns:a16="http://schemas.microsoft.com/office/drawing/2014/main" id="{EE4C0B3A-6E6C-7A41-895F-7E830050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21" y="5050882"/>
            <a:ext cx="979679" cy="1442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7D769C-316B-B212-4950-4CF07EFFF66B}"/>
              </a:ext>
            </a:extLst>
          </p:cNvPr>
          <p:cNvSpPr txBox="1"/>
          <p:nvPr/>
        </p:nvSpPr>
        <p:spPr>
          <a:xfrm>
            <a:off x="2004291" y="1209198"/>
            <a:ext cx="5653280" cy="10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초기 설정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시스템 시작 시 알약 종류 및 종류별 알약 개수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52504-05E1-42B0-AE45-FC0C3E9F96B9}"/>
              </a:ext>
            </a:extLst>
          </p:cNvPr>
          <p:cNvSpPr txBox="1"/>
          <p:nvPr/>
        </p:nvSpPr>
        <p:spPr>
          <a:xfrm>
            <a:off x="2004291" y="2343461"/>
            <a:ext cx="7970982" cy="143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정시 알약 배출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설정된 복용 시간이 되면 서버로부터 저장된 알약 개수 수령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저장된 배출 개수만큼 알약 배출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83DBF-85E9-CD18-18E9-9D7A68128C07}"/>
              </a:ext>
            </a:extLst>
          </p:cNvPr>
          <p:cNvSpPr txBox="1"/>
          <p:nvPr/>
        </p:nvSpPr>
        <p:spPr>
          <a:xfrm>
            <a:off x="2004291" y="3799118"/>
            <a:ext cx="8700654" cy="101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환경 모니터링 경고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온습도</a:t>
            </a:r>
            <a:r>
              <a:rPr lang="ko-KR" altLang="en-US" dirty="0"/>
              <a:t> 센서가 </a:t>
            </a:r>
            <a:r>
              <a:rPr lang="en-US" altLang="ko-KR" dirty="0"/>
              <a:t>5</a:t>
            </a:r>
            <a:r>
              <a:rPr lang="ko-KR" altLang="en-US" dirty="0"/>
              <a:t>초마다 온</a:t>
            </a:r>
            <a:r>
              <a:rPr lang="en-US" altLang="ko-KR" dirty="0"/>
              <a:t>/</a:t>
            </a:r>
            <a:r>
              <a:rPr lang="ko-KR" altLang="en-US" dirty="0"/>
              <a:t>습도 감지 </a:t>
            </a:r>
            <a:r>
              <a:rPr lang="en-US" altLang="ko-KR" dirty="0"/>
              <a:t>– </a:t>
            </a:r>
            <a:r>
              <a:rPr lang="ko-KR" altLang="en-US" dirty="0"/>
              <a:t>설정 값을 벗어나면 서버로 경고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A38B7-0E99-DE2F-E419-EC3C517D5C9A}"/>
              </a:ext>
            </a:extLst>
          </p:cNvPr>
          <p:cNvSpPr txBox="1"/>
          <p:nvPr/>
        </p:nvSpPr>
        <p:spPr>
          <a:xfrm>
            <a:off x="2004291" y="5060728"/>
            <a:ext cx="8700654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알림 및 제어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서버가 블루투스로 </a:t>
            </a:r>
            <a:r>
              <a:rPr lang="ko-KR" altLang="en-US" dirty="0" err="1"/>
              <a:t>아두이노에</a:t>
            </a:r>
            <a:r>
              <a:rPr lang="ko-KR" altLang="en-US" dirty="0"/>
              <a:t> </a:t>
            </a:r>
            <a:r>
              <a:rPr lang="en-US" altLang="ko-KR" dirty="0"/>
              <a:t>LED </a:t>
            </a:r>
            <a:r>
              <a:rPr lang="ko-KR" altLang="en-US" dirty="0"/>
              <a:t>점등 및 </a:t>
            </a:r>
            <a:r>
              <a:rPr lang="ko-KR" altLang="en-US" dirty="0" err="1"/>
              <a:t>부저</a:t>
            </a:r>
            <a:r>
              <a:rPr lang="ko-KR" altLang="en-US" dirty="0"/>
              <a:t> 알림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사용자 입력을 받아 </a:t>
            </a:r>
            <a:r>
              <a:rPr lang="en-US" altLang="ko-KR" dirty="0"/>
              <a:t>FAN </a:t>
            </a:r>
            <a:r>
              <a:rPr lang="ko-KR" altLang="en-US" dirty="0"/>
              <a:t>구동 및 정지</a:t>
            </a:r>
          </a:p>
        </p:txBody>
      </p:sp>
    </p:spTree>
    <p:extLst>
      <p:ext uri="{BB962C8B-B14F-4D97-AF65-F5344CB8AC3E}">
        <p14:creationId xmlns:p14="http://schemas.microsoft.com/office/powerpoint/2010/main" val="109550912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59</TotalTime>
  <Words>231</Words>
  <Application>Microsoft Office PowerPoint</Application>
  <PresentationFormat>와이드스크린</PresentationFormat>
  <Paragraphs>71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나눔고딕</vt:lpstr>
      <vt:lpstr>Arial</vt:lpstr>
      <vt:lpstr>Tw Cen MT</vt:lpstr>
      <vt:lpstr>물방울</vt:lpstr>
      <vt:lpstr>자동 알약 디스펜서</vt:lpstr>
      <vt:lpstr>목차</vt:lpstr>
      <vt:lpstr>프로젝트 개발 동기</vt:lpstr>
      <vt:lpstr>시스템 구조</vt:lpstr>
      <vt:lpstr>STM32 하드웨어 구성 요소</vt:lpstr>
      <vt:lpstr>아두이노 하드웨어 구성 요소</vt:lpstr>
      <vt:lpstr>STM32F411Re 핀 맵 구성</vt:lpstr>
      <vt:lpstr>PowerPoint 프레젠테이션</vt:lpstr>
      <vt:lpstr>알약 배출 메커니즘</vt:lpstr>
      <vt:lpstr>동작 시연</vt:lpstr>
      <vt:lpstr>PowerPoint 프레젠테이션</vt:lpstr>
      <vt:lpstr>개발 과정 중 어려웠던 부분</vt:lpstr>
      <vt:lpstr>QnA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intel 28</dc:creator>
  <cp:lastModifiedBy>intel 28</cp:lastModifiedBy>
  <cp:revision>10</cp:revision>
  <dcterms:created xsi:type="dcterms:W3CDTF">2025-06-05T00:17:27Z</dcterms:created>
  <dcterms:modified xsi:type="dcterms:W3CDTF">2025-06-05T05:14:30Z</dcterms:modified>
</cp:coreProperties>
</file>